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9781A-BC7E-436E-BC1F-AC7F9CD0D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0C32C2-FA59-4CC8-9E60-9510A7651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1DF6B-5D47-4680-AD02-E0C2612ED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918F-A15F-48C0-8353-15971106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01F41-933A-47BD-8DB5-26704EA4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339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40B6-15A5-45AD-87FF-D7E7A745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3058B7-A1C4-4C6E-844A-90A9F08BC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B88D2-AD74-4951-8E7F-AE4EF04F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8FC88-A055-4D61-9BC6-1AFCCC42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59A31-E5C5-4F1A-BC5D-3A3DA70F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394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F1CB1-F355-4B74-B667-09A046325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15536-5E1B-4518-8AD1-8A1033273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A05DD-6C7E-47A7-9A31-2B36C40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277E9-B1C6-4FE7-AA57-24EFDF98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5BA9D-3064-48C5-BA4A-0439B099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19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32C4-01A1-43C2-8F79-255523EC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9EC61-2903-4717-A589-004BDF3D8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4FC00-C846-41A3-88B7-95CF8D3E1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1A9EC-7C68-491E-B8A7-A7E5C4E56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C7FD8-3ECE-4167-B848-66662FE7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420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55C4-DD71-42FB-A308-6898757F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80382-0495-4EAC-ACFA-FD5100E05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B5C53-8C26-4590-B96B-8F9AA7075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5C73D-2948-46B3-9B5E-CE9B4949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6E47-72C6-46B9-8327-2A9D8018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612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2A06-BA55-4564-98E9-D0E2B6ED0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719CE-7EE4-4001-A5FD-2E2AD9679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AC998-F621-4B7D-9C74-1EB5C5F41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18CC5-5635-4ACA-9639-633A3BBD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B0197-8806-417B-8374-7E7767E8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BED3-DBFE-47FB-91B8-AFCB53886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824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22592-9898-4512-AB8C-A02DE43BD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F97A0-81FB-4D0C-9FEF-6B26BE6EE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9AE8C-99E9-4253-A86D-D73229321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31FBB-F697-4EA3-806F-9D2678D03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D2815-F4E7-4169-A8E9-FE161159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F7A4FD-070A-48A0-9158-94AE7E33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5A153B-6551-499F-97DA-017F6694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774DBA-B07A-4991-85B5-0B83E45FE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512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1BB7-EFA5-4C45-B68B-F6D6CA6AD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CB7AA-009E-4104-A359-C8B5D503B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D9D5E-C211-45FA-90C9-AAEF223F2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AF8DE6-8E6D-4F4F-B332-7625C382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856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B49D5-5009-4D75-B4C8-80E4D4DD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7EA602-6D00-4EC1-A4EC-F2D7D95B1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9CDB9-6907-4D74-9CD6-D685C853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206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BEEA-D9D8-45B4-A627-596C2639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B9BFA-3318-40FA-8B93-6AC519BF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92DF9-5BCA-4304-9BB5-B27D7323F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3DAAD-3C5D-44A4-8CD2-C770775B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CFE47-28F3-4473-A708-55379BE9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123C3-868B-4128-9998-BCF4F26D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713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8F34-BA02-4F8E-B5DA-0E76C53B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1B4779-856C-4D2A-A1BB-CA7D7268B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3E480-82C6-4583-BCF4-30944A3FD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61DCD-1657-4124-8A53-949EEC595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076C1-10C0-4094-B339-A5097355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5A976-D5B4-4942-9E56-78629552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395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45651F-E454-4430-BA93-4D4337CCF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7CB96-0182-459B-BBFE-C0DFEAE4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7AC35-85D8-49A8-BC87-3D48B4879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8AD14-1765-44CC-BABB-A0A7D9765D4F}" type="datetimeFigureOut">
              <a:rPr lang="en-ZA" smtClean="0"/>
              <a:t>2022/03/30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83F0A-4555-467A-8B31-0246F1873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7EDFB-E987-4331-8CF0-DC08BA8E1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A55F7-D1C4-43F9-9FD0-555A0231F8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900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61BA-28BF-46C0-995C-66C0035EC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459" y="2018833"/>
            <a:ext cx="9144000" cy="2387600"/>
          </a:xfrm>
        </p:spPr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TEENAGE PREGNANCY DIALOGUES  </a:t>
            </a:r>
            <a:endParaRPr lang="en-ZA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0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CADC5-2411-4DC2-A115-89155D5F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ADOLESCENT GIRLS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3C01B-DF82-4FF3-8698-E21D28EF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What are the challenges faced by AGYW/young women </a:t>
            </a:r>
          </a:p>
          <a:p>
            <a:r>
              <a:rPr lang="en-ZA" dirty="0"/>
              <a:t>What key factors contribute to teenage pregnancy? </a:t>
            </a:r>
          </a:p>
          <a:p>
            <a:r>
              <a:rPr lang="en-ZA" dirty="0"/>
              <a:t>What are the barriers in accessing SRH services? </a:t>
            </a:r>
          </a:p>
          <a:p>
            <a:r>
              <a:rPr lang="en-ZA" dirty="0"/>
              <a:t>Who are the teenagers getting pregnant, what are the challenges?</a:t>
            </a:r>
          </a:p>
        </p:txBody>
      </p:sp>
    </p:spTree>
    <p:extLst>
      <p:ext uri="{BB962C8B-B14F-4D97-AF65-F5344CB8AC3E}">
        <p14:creationId xmlns:p14="http://schemas.microsoft.com/office/powerpoint/2010/main" val="325838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CADC5-2411-4DC2-A115-89155D5F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YOUNG MALES/MALE PARTNERS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3C01B-DF82-4FF3-8698-E21D28EF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What is your understanding of teenage pregnancy? What else do you know? </a:t>
            </a:r>
          </a:p>
          <a:p>
            <a:r>
              <a:rPr lang="en-ZA" dirty="0"/>
              <a:t>What key effects does teenage pregnancy have on one’s life (AGYW &amp; ABYM)? </a:t>
            </a:r>
          </a:p>
          <a:p>
            <a:r>
              <a:rPr lang="en-ZA" dirty="0"/>
              <a:t>What is your understanding on preventing pregnancy? </a:t>
            </a:r>
          </a:p>
          <a:p>
            <a:r>
              <a:rPr lang="en-ZA" dirty="0"/>
              <a:t>What are the challenges in using condoms? </a:t>
            </a:r>
          </a:p>
          <a:p>
            <a:r>
              <a:rPr lang="en-ZA" dirty="0"/>
              <a:t>Access to condoms: where do you currently access condoms? Where can condoms be placed for easy access?</a:t>
            </a:r>
          </a:p>
          <a:p>
            <a:r>
              <a:rPr lang="en-ZA" dirty="0"/>
              <a:t>What can be done to reduce teenage pregnancy? </a:t>
            </a:r>
          </a:p>
        </p:txBody>
      </p:sp>
    </p:spTree>
    <p:extLst>
      <p:ext uri="{BB962C8B-B14F-4D97-AF65-F5344CB8AC3E}">
        <p14:creationId xmlns:p14="http://schemas.microsoft.com/office/powerpoint/2010/main" val="191234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CADC5-2411-4DC2-A115-89155D5F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PARENTS/CAREGIVERS/TEACHERS/CLINIC STAFF/COMMUNITY LEADERS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3C01B-DF82-4FF3-8698-E21D28EFC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83" y="2141537"/>
            <a:ext cx="10515600" cy="4351338"/>
          </a:xfrm>
        </p:spPr>
        <p:txBody>
          <a:bodyPr/>
          <a:lstStyle/>
          <a:p>
            <a:r>
              <a:rPr lang="en-ZA" dirty="0"/>
              <a:t>What challenges do you as parents/caregivers have in addressing teenage pregnancy? </a:t>
            </a:r>
          </a:p>
          <a:p>
            <a:r>
              <a:rPr lang="en-ZA" dirty="0"/>
              <a:t>What makes teenagers to be more vulnerable to getting pregnant at a young age </a:t>
            </a:r>
          </a:p>
          <a:p>
            <a:r>
              <a:rPr lang="en-ZA" dirty="0"/>
              <a:t>What are the challenges faced by teenagers that fall pregnant? </a:t>
            </a:r>
          </a:p>
          <a:p>
            <a:r>
              <a:rPr lang="en-ZA" dirty="0"/>
              <a:t>What needs or capacity is needed by parents to address teenage pregnancy? </a:t>
            </a:r>
          </a:p>
          <a:p>
            <a:r>
              <a:rPr lang="en-ZA" dirty="0"/>
              <a:t>Contraceptives: are AGYWs able to access  contraceptives? </a:t>
            </a:r>
          </a:p>
        </p:txBody>
      </p:sp>
    </p:spTree>
    <p:extLst>
      <p:ext uri="{BB962C8B-B14F-4D97-AF65-F5344CB8AC3E}">
        <p14:creationId xmlns:p14="http://schemas.microsoft.com/office/powerpoint/2010/main" val="54454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195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TEENAGE PREGNANCY DIALOGUES  </vt:lpstr>
      <vt:lpstr>ADOLESCENT GIRLS </vt:lpstr>
      <vt:lpstr>YOUNG MALES/MALE PARTNERS </vt:lpstr>
      <vt:lpstr>PARENTS/CAREGIVERS/TEACHERS/CLINIC STAFF/COMMUNITY LEADERS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Ndabeni teenage engagements</dc:title>
  <dc:creator>Welcome Dlamini</dc:creator>
  <cp:lastModifiedBy>Lindiwe Mkhatshwa</cp:lastModifiedBy>
  <cp:revision>11</cp:revision>
  <dcterms:created xsi:type="dcterms:W3CDTF">2021-11-10T06:39:58Z</dcterms:created>
  <dcterms:modified xsi:type="dcterms:W3CDTF">2022-03-30T08:47:10Z</dcterms:modified>
</cp:coreProperties>
</file>